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164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't Spectrum-Schijndel-6.jpeg" descr="'t Spectrum-Schijndel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727"/>
            <a:ext cx="13004802" cy="8680145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Begin"/>
          <p:cNvSpPr txBox="1"/>
          <p:nvPr/>
        </p:nvSpPr>
        <p:spPr>
          <a:xfrm>
            <a:off x="5557901" y="843359"/>
            <a:ext cx="1889000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Begin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3" name="&quot;Typ hier een citaat.&quot;"/>
          <p:cNvSpPr txBox="1">
            <a:spLocks noGrp="1"/>
          </p:cNvSpPr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fbeelding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8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13"/>
          </p:nvPr>
        </p:nvSpPr>
        <p:spPr>
          <a:xfrm>
            <a:off x="2451057" y="-138499"/>
            <a:ext cx="13525503" cy="901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14"/>
          </p:nvPr>
        </p:nvSpPr>
        <p:spPr>
          <a:xfrm>
            <a:off x="6737350" y="639232"/>
            <a:ext cx="5880100" cy="3920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artelijk welkom…"/>
          <p:cNvSpPr txBox="1"/>
          <p:nvPr/>
        </p:nvSpPr>
        <p:spPr>
          <a:xfrm>
            <a:off x="2817259" y="977899"/>
            <a:ext cx="7779135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Hartelijk welkom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namens</a:t>
            </a:r>
            <a:r>
              <a:rPr sz="7100"/>
              <a:t>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Filmclub Schijndel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en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Stichting Smitsorgel Heilige Servatiuskerk</a:t>
            </a:r>
          </a:p>
        </p:txBody>
      </p:sp>
      <p:pic>
        <p:nvPicPr>
          <p:cNvPr id="129" name="Smits-orgel-schijndel-kid-2.jpg" descr="Smits-orgel-schijndel-ki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68" y="4727228"/>
            <a:ext cx="4735917" cy="6310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et Smitsorgel…"/>
          <p:cNvSpPr txBox="1"/>
          <p:nvPr/>
        </p:nvSpPr>
        <p:spPr>
          <a:xfrm>
            <a:off x="950887" y="540000"/>
            <a:ext cx="11103026" cy="92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Het </a:t>
            </a:r>
            <a:r>
              <a:rPr dirty="0" err="1"/>
              <a:t>Smitsorgel</a:t>
            </a: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Het </a:t>
            </a:r>
            <a:r>
              <a:rPr dirty="0" err="1"/>
              <a:t>Smitsorgel</a:t>
            </a:r>
            <a:r>
              <a:rPr dirty="0"/>
              <a:t> is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monumentaal</a:t>
            </a:r>
            <a:r>
              <a:rPr dirty="0"/>
              <a:t>, drieklaviers-instrument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dat</a:t>
            </a:r>
            <a:r>
              <a:rPr dirty="0"/>
              <a:t> door de </a:t>
            </a:r>
            <a:r>
              <a:rPr dirty="0" err="1"/>
              <a:t>orgelbouwers</a:t>
            </a:r>
            <a:r>
              <a:rPr dirty="0"/>
              <a:t> Smits </a:t>
            </a:r>
            <a:r>
              <a:rPr dirty="0" err="1"/>
              <a:t>werd</a:t>
            </a:r>
            <a:r>
              <a:rPr dirty="0"/>
              <a:t> </a:t>
            </a:r>
            <a:r>
              <a:rPr dirty="0" err="1"/>
              <a:t>gebouwd</a:t>
            </a:r>
            <a:r>
              <a:rPr dirty="0"/>
              <a:t> in 1852. </a:t>
            </a:r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56" name="CF5FB48B-2A2E-43DD-92C3-79E5DF1F3ACA.jpeg" descr="CF5FB48B-2A2E-43DD-92C3-79E5DF1F3A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1998000"/>
            <a:ext cx="3625135" cy="4900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et Smitsorgel…"/>
          <p:cNvSpPr txBox="1"/>
          <p:nvPr/>
        </p:nvSpPr>
        <p:spPr>
          <a:xfrm>
            <a:off x="150607" y="540000"/>
            <a:ext cx="12769327" cy="898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Het </a:t>
            </a:r>
            <a:r>
              <a:rPr dirty="0" err="1"/>
              <a:t>Smitsorgel</a:t>
            </a: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Het </a:t>
            </a:r>
            <a:r>
              <a:rPr dirty="0" err="1"/>
              <a:t>Smitsorgel</a:t>
            </a:r>
            <a:r>
              <a:rPr dirty="0"/>
              <a:t> is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monumentaal</a:t>
            </a:r>
            <a:r>
              <a:rPr dirty="0"/>
              <a:t>, drieklaviers-instrument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dat</a:t>
            </a:r>
            <a:r>
              <a:rPr dirty="0"/>
              <a:t> door de </a:t>
            </a:r>
            <a:r>
              <a:rPr dirty="0" err="1"/>
              <a:t>orgelbouwers</a:t>
            </a:r>
            <a:r>
              <a:rPr dirty="0"/>
              <a:t> Smits </a:t>
            </a:r>
            <a:r>
              <a:rPr dirty="0" err="1"/>
              <a:t>werd</a:t>
            </a:r>
            <a:r>
              <a:rPr dirty="0"/>
              <a:t> </a:t>
            </a:r>
            <a:r>
              <a:rPr dirty="0" err="1"/>
              <a:t>gebouwd</a:t>
            </a:r>
            <a:r>
              <a:rPr dirty="0"/>
              <a:t> in 1852.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Kenmerkend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de </a:t>
            </a:r>
            <a:r>
              <a:rPr dirty="0" err="1"/>
              <a:t>warme</a:t>
            </a:r>
            <a:r>
              <a:rPr dirty="0"/>
              <a:t> </a:t>
            </a:r>
            <a:r>
              <a:rPr dirty="0" err="1"/>
              <a:t>prestanten</a:t>
            </a:r>
            <a:r>
              <a:rPr dirty="0"/>
              <a:t>, ronde </a:t>
            </a:r>
            <a:r>
              <a:rPr dirty="0" err="1"/>
              <a:t>fluiten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krachtige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tongwerken</a:t>
            </a:r>
            <a:r>
              <a:rPr dirty="0"/>
              <a:t>.</a:t>
            </a:r>
            <a:r>
              <a:rPr lang="nl-NL" dirty="0"/>
              <a:t> </a:t>
            </a:r>
            <a:r>
              <a:rPr dirty="0"/>
              <a:t>Door de </a:t>
            </a:r>
            <a:r>
              <a:rPr dirty="0" err="1"/>
              <a:t>grote</a:t>
            </a:r>
            <a:r>
              <a:rPr dirty="0"/>
              <a:t> </a:t>
            </a:r>
            <a:r>
              <a:rPr dirty="0" err="1"/>
              <a:t>klankvariëteit</a:t>
            </a:r>
            <a:r>
              <a:rPr dirty="0"/>
              <a:t> </a:t>
            </a:r>
            <a:r>
              <a:rPr dirty="0" err="1"/>
              <a:t>leent</a:t>
            </a:r>
            <a:r>
              <a:rPr dirty="0"/>
              <a:t> het orgel </a:t>
            </a:r>
            <a:r>
              <a:rPr dirty="0" err="1"/>
              <a:t>zich</a:t>
            </a:r>
            <a:r>
              <a:rPr dirty="0"/>
              <a:t> tot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het </a:t>
            </a:r>
            <a:r>
              <a:rPr dirty="0" err="1"/>
              <a:t>spelen</a:t>
            </a:r>
            <a:r>
              <a:rPr lang="nl-NL" dirty="0"/>
              <a:t> </a:t>
            </a:r>
            <a:r>
              <a:rPr dirty="0"/>
              <a:t>van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groot</a:t>
            </a:r>
            <a:r>
              <a:rPr dirty="0"/>
              <a:t> repertoire.</a:t>
            </a:r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59" name="CF5FB48B-2A2E-43DD-92C3-79E5DF1F3ACA.jpeg" descr="CF5FB48B-2A2E-43DD-92C3-79E5DF1F3A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1998000"/>
            <a:ext cx="3625135" cy="4900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rganisatie…"/>
          <p:cNvSpPr txBox="1"/>
          <p:nvPr/>
        </p:nvSpPr>
        <p:spPr>
          <a:xfrm>
            <a:off x="378829" y="645583"/>
            <a:ext cx="12247142" cy="48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Organisatie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Deze speciale vertoning met live begeleiding is een samenwerking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Filmclub Schijndel en Stichting Smitsorgel Heilige Servatiuskerk.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62" name="1DB55634-DF64-4D32-A009-C7F65BC7518F_4_5005_c.jpeg" descr="1DB55634-DF64-4D32-A009-C7F65BC7518F_4_5005_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99" y="7385305"/>
            <a:ext cx="6088453" cy="50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hermafbeelding 2019-10-24 om 11.20.21.png" descr="Schermafbeelding 2019-10-24 om 11.20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156" y="7065209"/>
            <a:ext cx="1608040" cy="114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ogo Filmclub-2019-kleding-lagen.psd" descr="Logo Filmclub-2019-kleding-lagen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23" y="7035806"/>
            <a:ext cx="3572173" cy="1477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rganisatie…"/>
          <p:cNvSpPr txBox="1"/>
          <p:nvPr/>
        </p:nvSpPr>
        <p:spPr>
          <a:xfrm>
            <a:off x="378829" y="645582"/>
            <a:ext cx="12247142" cy="666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Organisatie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Deze speciale vertoning met live begeleiding is een samenwerking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Filmclub Schijndel en Stichting Smitsorgel Heilige Servatiuskerk.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Toegang gratis, maar uw vrijwillige bijdrage is zeer welkom.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Dat kan na afloop achter in de kerk.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67" name="1DB55634-DF64-4D32-A009-C7F65BC7518F_4_5005_c.jpeg" descr="1DB55634-DF64-4D32-A009-C7F65BC7518F_4_5005_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99" y="7385305"/>
            <a:ext cx="6088453" cy="50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hermafbeelding 2019-10-24 om 11.20.21.png" descr="Schermafbeelding 2019-10-24 om 11.20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156" y="7065209"/>
            <a:ext cx="1608040" cy="114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Logo Filmclub-2019-kleding-lagen.psd" descr="Logo Filmclub-2019-kleding-lagen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23" y="7035806"/>
            <a:ext cx="3572173" cy="1477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823EEB00-FF73-43B3-8D55-C644E06E3EF1.jpeg" descr="823EEB00-FF73-43B3-8D55-C644E06E3EF1.jpeg"/>
          <p:cNvPicPr>
            <a:picLocks noChangeAspect="1"/>
          </p:cNvPicPr>
          <p:nvPr/>
        </p:nvPicPr>
        <p:blipFill>
          <a:blip r:embed="rId2">
            <a:alphaModFix amt="62256"/>
          </a:blip>
          <a:stretch>
            <a:fillRect/>
          </a:stretch>
        </p:blipFill>
        <p:spPr>
          <a:xfrm>
            <a:off x="-2639149" y="-380311"/>
            <a:ext cx="18691950" cy="1051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he Kid…"/>
          <p:cNvSpPr txBox="1"/>
          <p:nvPr/>
        </p:nvSpPr>
        <p:spPr>
          <a:xfrm>
            <a:off x="4105299" y="670983"/>
            <a:ext cx="4794202" cy="4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Kid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eerste lange speelfilm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Charlie Chaplin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uit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1921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823EEB00-FF73-43B3-8D55-C644E06E3EF1.jpeg" descr="823EEB00-FF73-43B3-8D55-C644E06E3EF1.jpeg"/>
          <p:cNvPicPr>
            <a:picLocks noChangeAspect="1"/>
          </p:cNvPicPr>
          <p:nvPr/>
        </p:nvPicPr>
        <p:blipFill>
          <a:blip r:embed="rId2">
            <a:alphaModFix amt="62256"/>
          </a:blip>
          <a:stretch>
            <a:fillRect/>
          </a:stretch>
        </p:blipFill>
        <p:spPr>
          <a:xfrm>
            <a:off x="-2639149" y="-380311"/>
            <a:ext cx="18691950" cy="1051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he Kid…"/>
          <p:cNvSpPr txBox="1"/>
          <p:nvPr/>
        </p:nvSpPr>
        <p:spPr>
          <a:xfrm>
            <a:off x="112028" y="657237"/>
            <a:ext cx="12780743" cy="2580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stille</a:t>
            </a:r>
            <a:r>
              <a:rPr dirty="0"/>
              <a:t> film </a:t>
            </a:r>
            <a:r>
              <a:rPr dirty="0" err="1"/>
              <a:t>gaat</a:t>
            </a:r>
            <a:r>
              <a:rPr dirty="0"/>
              <a:t> over </a:t>
            </a:r>
            <a:r>
              <a:rPr dirty="0" err="1"/>
              <a:t>een</a:t>
            </a:r>
            <a:r>
              <a:rPr dirty="0"/>
              <a:t> man (Chaplin) die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achtergelaten</a:t>
            </a:r>
            <a:r>
              <a:rPr dirty="0"/>
              <a:t> baby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l-NL" dirty="0"/>
              <a:t>v</a:t>
            </a:r>
            <a:r>
              <a:rPr dirty="0" err="1"/>
              <a:t>indt</a:t>
            </a:r>
            <a:r>
              <a:rPr lang="nl-NL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voedt</a:t>
            </a:r>
            <a:r>
              <a:rPr dirty="0"/>
              <a:t> het op </a:t>
            </a:r>
            <a:r>
              <a:rPr dirty="0" err="1"/>
              <a:t>als</a:t>
            </a:r>
            <a:r>
              <a:rPr dirty="0"/>
              <a:t> de </a:t>
            </a:r>
            <a:r>
              <a:rPr dirty="0" err="1"/>
              <a:t>zijne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823EEB00-FF73-43B3-8D55-C644E06E3EF1.jpeg" descr="823EEB00-FF73-43B3-8D55-C644E06E3EF1.jpeg"/>
          <p:cNvPicPr>
            <a:picLocks noChangeAspect="1"/>
          </p:cNvPicPr>
          <p:nvPr/>
        </p:nvPicPr>
        <p:blipFill>
          <a:blip r:embed="rId2">
            <a:alphaModFix amt="62256"/>
          </a:blip>
          <a:stretch>
            <a:fillRect/>
          </a:stretch>
        </p:blipFill>
        <p:spPr>
          <a:xfrm>
            <a:off x="-2639149" y="-380311"/>
            <a:ext cx="18691950" cy="1051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he Kid…"/>
          <p:cNvSpPr txBox="1"/>
          <p:nvPr/>
        </p:nvSpPr>
        <p:spPr>
          <a:xfrm>
            <a:off x="-81134" y="868441"/>
            <a:ext cx="13167066" cy="442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stille</a:t>
            </a:r>
            <a:r>
              <a:rPr dirty="0"/>
              <a:t> film </a:t>
            </a:r>
            <a:r>
              <a:rPr dirty="0" err="1"/>
              <a:t>gaat</a:t>
            </a:r>
            <a:r>
              <a:rPr dirty="0"/>
              <a:t> over </a:t>
            </a:r>
            <a:r>
              <a:rPr dirty="0" err="1"/>
              <a:t>een</a:t>
            </a:r>
            <a:r>
              <a:rPr dirty="0"/>
              <a:t> man (Chaplin) die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achtergelaten</a:t>
            </a:r>
            <a:r>
              <a:rPr dirty="0"/>
              <a:t> baby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vindt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opvoedt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de </a:t>
            </a:r>
            <a:r>
              <a:rPr dirty="0" err="1"/>
              <a:t>zijne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Vijf</a:t>
            </a:r>
            <a:r>
              <a:rPr dirty="0"/>
              <a:t> </a:t>
            </a:r>
            <a:r>
              <a:rPr dirty="0" err="1"/>
              <a:t>jaar</a:t>
            </a:r>
            <a:r>
              <a:rPr dirty="0"/>
              <a:t> later is de </a:t>
            </a:r>
            <a:r>
              <a:rPr dirty="0" err="1"/>
              <a:t>moeder</a:t>
            </a:r>
            <a:r>
              <a:rPr dirty="0"/>
              <a:t>, die de baby </a:t>
            </a:r>
            <a:r>
              <a:rPr dirty="0" err="1"/>
              <a:t>achtergelaten</a:t>
            </a:r>
            <a:r>
              <a:rPr dirty="0"/>
              <a:t> </a:t>
            </a:r>
            <a:r>
              <a:rPr dirty="0" err="1"/>
              <a:t>heeft</a:t>
            </a:r>
            <a:r>
              <a:rPr dirty="0"/>
              <a:t>, </a:t>
            </a:r>
            <a:r>
              <a:rPr dirty="0" err="1"/>
              <a:t>uitgegroeid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tot </a:t>
            </a:r>
            <a:r>
              <a:rPr dirty="0" err="1"/>
              <a:t>een</a:t>
            </a:r>
            <a:r>
              <a:rPr dirty="0"/>
              <a:t> opera-ster.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hoopt</a:t>
            </a:r>
            <a:r>
              <a:rPr dirty="0"/>
              <a:t> </a:t>
            </a:r>
            <a:r>
              <a:rPr dirty="0" err="1"/>
              <a:t>echter</a:t>
            </a:r>
            <a:r>
              <a:rPr dirty="0"/>
              <a:t> door </a:t>
            </a:r>
            <a:r>
              <a:rPr dirty="0" err="1"/>
              <a:t>vrijwilligerswerk</a:t>
            </a:r>
            <a:r>
              <a:rPr dirty="0"/>
              <a:t> </a:t>
            </a:r>
            <a:r>
              <a:rPr dirty="0" err="1"/>
              <a:t>haar</a:t>
            </a:r>
            <a:r>
              <a:rPr dirty="0"/>
              <a:t> baby </a:t>
            </a:r>
            <a:r>
              <a:rPr dirty="0" err="1"/>
              <a:t>terug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823EEB00-FF73-43B3-8D55-C644E06E3EF1.jpeg" descr="823EEB00-FF73-43B3-8D55-C644E06E3EF1.jpeg"/>
          <p:cNvPicPr>
            <a:picLocks noChangeAspect="1"/>
          </p:cNvPicPr>
          <p:nvPr/>
        </p:nvPicPr>
        <p:blipFill>
          <a:blip r:embed="rId2">
            <a:alphaModFix amt="62256"/>
          </a:blip>
          <a:stretch>
            <a:fillRect/>
          </a:stretch>
        </p:blipFill>
        <p:spPr>
          <a:xfrm>
            <a:off x="-2639149" y="-380311"/>
            <a:ext cx="18691950" cy="1051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he Kid…"/>
          <p:cNvSpPr txBox="1"/>
          <p:nvPr/>
        </p:nvSpPr>
        <p:spPr>
          <a:xfrm>
            <a:off x="-81134" y="844347"/>
            <a:ext cx="13167066" cy="765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stille</a:t>
            </a:r>
            <a:r>
              <a:rPr dirty="0"/>
              <a:t> film </a:t>
            </a:r>
            <a:r>
              <a:rPr dirty="0" err="1"/>
              <a:t>gaat</a:t>
            </a:r>
            <a:r>
              <a:rPr dirty="0"/>
              <a:t> over </a:t>
            </a:r>
            <a:r>
              <a:rPr dirty="0" err="1"/>
              <a:t>een</a:t>
            </a:r>
            <a:r>
              <a:rPr dirty="0"/>
              <a:t> man (Chaplin) die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achtergelaten</a:t>
            </a:r>
            <a:r>
              <a:rPr dirty="0"/>
              <a:t> baby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vindt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voedt</a:t>
            </a:r>
            <a:r>
              <a:rPr dirty="0"/>
              <a:t> het op </a:t>
            </a:r>
            <a:r>
              <a:rPr dirty="0" err="1"/>
              <a:t>als</a:t>
            </a:r>
            <a:r>
              <a:rPr dirty="0"/>
              <a:t> de </a:t>
            </a:r>
            <a:r>
              <a:rPr dirty="0" err="1"/>
              <a:t>zijne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Vijf</a:t>
            </a:r>
            <a:r>
              <a:rPr dirty="0"/>
              <a:t> </a:t>
            </a:r>
            <a:r>
              <a:rPr dirty="0" err="1"/>
              <a:t>jaar</a:t>
            </a:r>
            <a:r>
              <a:rPr dirty="0"/>
              <a:t> later is de </a:t>
            </a:r>
            <a:r>
              <a:rPr dirty="0" err="1"/>
              <a:t>moeder</a:t>
            </a:r>
            <a:r>
              <a:rPr dirty="0"/>
              <a:t>, die de baby </a:t>
            </a:r>
            <a:r>
              <a:rPr dirty="0" err="1"/>
              <a:t>achtergelaten</a:t>
            </a:r>
            <a:r>
              <a:rPr dirty="0"/>
              <a:t> </a:t>
            </a:r>
            <a:r>
              <a:rPr dirty="0" err="1"/>
              <a:t>heeft</a:t>
            </a:r>
            <a:r>
              <a:rPr dirty="0"/>
              <a:t>, </a:t>
            </a:r>
            <a:r>
              <a:rPr dirty="0" err="1"/>
              <a:t>uitgegroeid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tot </a:t>
            </a:r>
            <a:r>
              <a:rPr dirty="0" err="1"/>
              <a:t>een</a:t>
            </a:r>
            <a:r>
              <a:rPr dirty="0"/>
              <a:t> opera-ster.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hoopt</a:t>
            </a:r>
            <a:r>
              <a:rPr dirty="0"/>
              <a:t> </a:t>
            </a:r>
            <a:r>
              <a:rPr dirty="0" err="1"/>
              <a:t>echter</a:t>
            </a:r>
            <a:r>
              <a:rPr dirty="0"/>
              <a:t> door </a:t>
            </a:r>
            <a:r>
              <a:rPr dirty="0" err="1"/>
              <a:t>vrijwilligerswerk</a:t>
            </a:r>
            <a:r>
              <a:rPr dirty="0"/>
              <a:t> </a:t>
            </a:r>
            <a:r>
              <a:rPr dirty="0" err="1"/>
              <a:t>haar</a:t>
            </a:r>
            <a:r>
              <a:rPr dirty="0"/>
              <a:t> baby </a:t>
            </a:r>
            <a:r>
              <a:rPr dirty="0" err="1"/>
              <a:t>terug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 </a:t>
            </a:r>
            <a:r>
              <a:rPr dirty="0" err="1"/>
              <a:t>uit</a:t>
            </a:r>
            <a:r>
              <a:rPr dirty="0"/>
              <a:t> 1921 is </a:t>
            </a:r>
            <a:r>
              <a:rPr dirty="0" err="1"/>
              <a:t>geregisseerd</a:t>
            </a:r>
            <a:r>
              <a:rPr dirty="0"/>
              <a:t> door Charlie Chaplin.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Chaplin </a:t>
            </a:r>
            <a:r>
              <a:rPr dirty="0" err="1"/>
              <a:t>zorgde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het scenario, de </a:t>
            </a:r>
            <a:r>
              <a:rPr dirty="0" err="1"/>
              <a:t>productie</a:t>
            </a:r>
            <a:r>
              <a:rPr dirty="0"/>
              <a:t>, de montage,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muziek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speelt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de </a:t>
            </a:r>
            <a:r>
              <a:rPr dirty="0" err="1"/>
              <a:t>hoofdrol</a:t>
            </a:r>
            <a:r>
              <a:rPr dirty="0"/>
              <a:t>.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selfmade</a:t>
            </a:r>
            <a:r>
              <a:rPr dirty="0"/>
              <a:t> man </a:t>
            </a:r>
            <a:r>
              <a:rPr dirty="0" err="1"/>
              <a:t>dus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823EEB00-FF73-43B3-8D55-C644E06E3EF1.jpeg" descr="823EEB00-FF73-43B3-8D55-C644E06E3EF1.jpeg"/>
          <p:cNvPicPr>
            <a:picLocks noChangeAspect="1"/>
          </p:cNvPicPr>
          <p:nvPr/>
        </p:nvPicPr>
        <p:blipFill>
          <a:blip r:embed="rId2">
            <a:alphaModFix amt="62256"/>
          </a:blip>
          <a:stretch>
            <a:fillRect/>
          </a:stretch>
        </p:blipFill>
        <p:spPr>
          <a:xfrm>
            <a:off x="-2639149" y="-380311"/>
            <a:ext cx="18691950" cy="1051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he Kid…"/>
          <p:cNvSpPr txBox="1"/>
          <p:nvPr/>
        </p:nvSpPr>
        <p:spPr>
          <a:xfrm>
            <a:off x="-81134" y="844347"/>
            <a:ext cx="13167066" cy="765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stille</a:t>
            </a:r>
            <a:r>
              <a:rPr dirty="0"/>
              <a:t> film </a:t>
            </a:r>
            <a:r>
              <a:rPr dirty="0" err="1"/>
              <a:t>gaat</a:t>
            </a:r>
            <a:r>
              <a:rPr dirty="0"/>
              <a:t> over </a:t>
            </a:r>
            <a:r>
              <a:rPr dirty="0" err="1"/>
              <a:t>een</a:t>
            </a:r>
            <a:r>
              <a:rPr dirty="0"/>
              <a:t> man (Chaplin) die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achtergelaten</a:t>
            </a:r>
            <a:r>
              <a:rPr dirty="0"/>
              <a:t> baby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vindt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voedt</a:t>
            </a:r>
            <a:r>
              <a:rPr dirty="0"/>
              <a:t> het op </a:t>
            </a:r>
            <a:r>
              <a:rPr dirty="0" err="1"/>
              <a:t>als</a:t>
            </a:r>
            <a:r>
              <a:rPr dirty="0"/>
              <a:t> de </a:t>
            </a:r>
            <a:r>
              <a:rPr dirty="0" err="1"/>
              <a:t>zijne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Vijf</a:t>
            </a:r>
            <a:r>
              <a:rPr dirty="0"/>
              <a:t> </a:t>
            </a:r>
            <a:r>
              <a:rPr dirty="0" err="1"/>
              <a:t>jaar</a:t>
            </a:r>
            <a:r>
              <a:rPr dirty="0"/>
              <a:t> later is de </a:t>
            </a:r>
            <a:r>
              <a:rPr dirty="0" err="1"/>
              <a:t>moeder</a:t>
            </a:r>
            <a:r>
              <a:rPr dirty="0"/>
              <a:t>, die de baby </a:t>
            </a:r>
            <a:r>
              <a:rPr dirty="0" err="1"/>
              <a:t>achtergelaten</a:t>
            </a:r>
            <a:r>
              <a:rPr dirty="0"/>
              <a:t> </a:t>
            </a:r>
            <a:r>
              <a:rPr dirty="0" err="1"/>
              <a:t>heeft</a:t>
            </a:r>
            <a:r>
              <a:rPr dirty="0"/>
              <a:t>, </a:t>
            </a:r>
            <a:r>
              <a:rPr dirty="0" err="1"/>
              <a:t>uitgegroeid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tot </a:t>
            </a:r>
            <a:r>
              <a:rPr dirty="0" err="1"/>
              <a:t>een</a:t>
            </a:r>
            <a:r>
              <a:rPr dirty="0"/>
              <a:t> opera-ster.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hoopt</a:t>
            </a:r>
            <a:r>
              <a:rPr dirty="0"/>
              <a:t> </a:t>
            </a:r>
            <a:r>
              <a:rPr dirty="0" err="1"/>
              <a:t>echter</a:t>
            </a:r>
            <a:r>
              <a:rPr dirty="0"/>
              <a:t> door </a:t>
            </a:r>
            <a:r>
              <a:rPr dirty="0" err="1"/>
              <a:t>vrijwilligerswerk</a:t>
            </a:r>
            <a:r>
              <a:rPr dirty="0"/>
              <a:t> </a:t>
            </a:r>
            <a:r>
              <a:rPr dirty="0" err="1"/>
              <a:t>haar</a:t>
            </a:r>
            <a:r>
              <a:rPr dirty="0"/>
              <a:t> baby </a:t>
            </a:r>
            <a:r>
              <a:rPr dirty="0" err="1"/>
              <a:t>terug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vinden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The Kid </a:t>
            </a:r>
            <a:r>
              <a:rPr dirty="0" err="1"/>
              <a:t>uit</a:t>
            </a:r>
            <a:r>
              <a:rPr dirty="0"/>
              <a:t> 1921 is </a:t>
            </a:r>
            <a:r>
              <a:rPr dirty="0" err="1"/>
              <a:t>geregisseerd</a:t>
            </a:r>
            <a:r>
              <a:rPr dirty="0"/>
              <a:t> door Charlie Chaplin.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Chaplin </a:t>
            </a:r>
            <a:r>
              <a:rPr dirty="0" err="1"/>
              <a:t>zorgde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het scenario, de </a:t>
            </a:r>
            <a:r>
              <a:rPr dirty="0" err="1"/>
              <a:t>productie</a:t>
            </a:r>
            <a:r>
              <a:rPr dirty="0"/>
              <a:t>, de montage,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</a:t>
            </a:r>
            <a:r>
              <a:rPr dirty="0" err="1"/>
              <a:t>muziek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speelt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de </a:t>
            </a:r>
            <a:r>
              <a:rPr dirty="0" err="1"/>
              <a:t>hoofdrol</a:t>
            </a:r>
            <a:r>
              <a:rPr dirty="0"/>
              <a:t>.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selfmade</a:t>
            </a:r>
            <a:r>
              <a:rPr dirty="0"/>
              <a:t> man </a:t>
            </a:r>
            <a:r>
              <a:rPr dirty="0" err="1"/>
              <a:t>dus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Lengte</a:t>
            </a:r>
            <a:r>
              <a:rPr dirty="0"/>
              <a:t> film: 1 </a:t>
            </a:r>
            <a:r>
              <a:rPr dirty="0" err="1"/>
              <a:t>uur</a:t>
            </a: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Vertoning</a:t>
            </a:r>
            <a:r>
              <a:rPr dirty="0"/>
              <a:t>: </a:t>
            </a:r>
            <a:r>
              <a:rPr dirty="0" err="1"/>
              <a:t>zonder</a:t>
            </a:r>
            <a:r>
              <a:rPr dirty="0"/>
              <a:t> </a:t>
            </a:r>
            <a:r>
              <a:rPr dirty="0" err="1"/>
              <a:t>pauze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e organist…"/>
          <p:cNvSpPr txBox="1"/>
          <p:nvPr/>
        </p:nvSpPr>
        <p:spPr>
          <a:xfrm>
            <a:off x="623187" y="711200"/>
            <a:ext cx="11758427" cy="833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organist</a:t>
            </a:r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organist Geerten Liefting zal gaan improviseren op deze film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vanaf het Smits-orgel terwijl u naar deze film kijkt.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47" name="6FF3B36A-235D-4F3F-8427-CC7ADFC426DB.jpeg" descr="6FF3B36A-235D-4F3F-8427-CC7ADFC426D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05" y="2056370"/>
            <a:ext cx="7912390" cy="4662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e organist…"/>
          <p:cNvSpPr txBox="1"/>
          <p:nvPr/>
        </p:nvSpPr>
        <p:spPr>
          <a:xfrm>
            <a:off x="-25028" y="853726"/>
            <a:ext cx="13054856" cy="852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 organist</a:t>
            </a:r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Geerten</a:t>
            </a:r>
            <a:r>
              <a:rPr dirty="0"/>
              <a:t> </a:t>
            </a:r>
            <a:r>
              <a:rPr dirty="0" err="1"/>
              <a:t>Liefting</a:t>
            </a:r>
            <a:r>
              <a:rPr dirty="0"/>
              <a:t> (</a:t>
            </a:r>
            <a:r>
              <a:rPr dirty="0" err="1"/>
              <a:t>dec</a:t>
            </a:r>
            <a:r>
              <a:rPr dirty="0"/>
              <a:t> 1983) </a:t>
            </a:r>
            <a:r>
              <a:rPr dirty="0" err="1"/>
              <a:t>studeerde</a:t>
            </a:r>
            <a:r>
              <a:rPr dirty="0"/>
              <a:t> Orgel, </a:t>
            </a:r>
            <a:r>
              <a:rPr dirty="0" err="1"/>
              <a:t>Kerkmuziek</a:t>
            </a:r>
            <a:r>
              <a:rPr dirty="0"/>
              <a:t>, </a:t>
            </a:r>
            <a:r>
              <a:rPr dirty="0" err="1"/>
              <a:t>Improvisatie</a:t>
            </a:r>
            <a:r>
              <a:rPr dirty="0"/>
              <a:t>,</a:t>
            </a:r>
            <a:endParaRPr lang="nl-NL" dirty="0"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Compositie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Koordirectie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het Conservatorium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van Utrecht, </a:t>
            </a:r>
            <a:r>
              <a:rPr dirty="0" err="1"/>
              <a:t>Antwerpen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Rotterdam.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Daarnaast</a:t>
            </a:r>
            <a:r>
              <a:rPr dirty="0"/>
              <a:t> </a:t>
            </a:r>
            <a:r>
              <a:rPr dirty="0" err="1"/>
              <a:t>studeerde</a:t>
            </a:r>
            <a:r>
              <a:rPr dirty="0"/>
              <a:t> </a:t>
            </a:r>
            <a:r>
              <a:rPr dirty="0" err="1"/>
              <a:t>hij</a:t>
            </a:r>
            <a:r>
              <a:rPr dirty="0"/>
              <a:t> </a:t>
            </a:r>
            <a:r>
              <a:rPr dirty="0" err="1"/>
              <a:t>Improvisatie</a:t>
            </a:r>
            <a:r>
              <a:rPr dirty="0"/>
              <a:t>.</a:t>
            </a:r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50" name="6FF3B36A-235D-4F3F-8427-CC7ADFC426DB.jpeg" descr="6FF3B36A-235D-4F3F-8427-CC7ADFC426D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05" y="2250007"/>
            <a:ext cx="7912390" cy="4662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e organist…"/>
          <p:cNvSpPr txBox="1"/>
          <p:nvPr/>
        </p:nvSpPr>
        <p:spPr>
          <a:xfrm>
            <a:off x="838057" y="719666"/>
            <a:ext cx="11328686" cy="87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organist</a:t>
            </a:r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7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Geerten is sinds augustus 2007 dirigent-organist van de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Heilige Bonaventura te Woerden en tevens assistent-organist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van de Grote of St. Laurenskerk te Rotterdam en </a:t>
            </a:r>
          </a:p>
          <a:p>
            <a:pPr defTabSz="45720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vesperorganist van de Domkerk te Utrecht.</a:t>
            </a:r>
          </a:p>
          <a:p>
            <a:pPr defTabSz="457200">
              <a:lnSpc>
                <a:spcPct val="100000"/>
              </a:lnSpc>
              <a:defRPr sz="23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53" name="6FF3B36A-235D-4F3F-8427-CC7ADFC426DB.jpeg" descr="6FF3B36A-235D-4F3F-8427-CC7ADFC426D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24" y="2110158"/>
            <a:ext cx="7912390" cy="4662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501</Words>
  <Application>Microsoft Office PowerPoint</Application>
  <PresentationFormat>Aangepast</PresentationFormat>
  <Paragraphs>128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Helvetica</vt:lpstr>
      <vt:lpstr>Helvetica Neue</vt:lpstr>
      <vt:lpstr>Helvetica Neue Light</vt:lpstr>
      <vt:lpstr>Helvetica Neue Medium</vt:lpstr>
      <vt:lpstr>Black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Bièvre, Yvette de</dc:creator>
  <cp:lastModifiedBy>Bièvre, Yvette de</cp:lastModifiedBy>
  <cp:revision>4</cp:revision>
  <dcterms:modified xsi:type="dcterms:W3CDTF">2020-06-12T13:27:31Z</dcterms:modified>
</cp:coreProperties>
</file>